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72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13-May-20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1093088" y="176410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1093088" y="3429000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Các control này chúng ta có thể sử dụng lại cho các form khác nhau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223088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52F70E5C-0043-4087-9B38-89ACE8A3969A}"/>
              </a:ext>
            </a:extLst>
          </p:cNvPr>
          <p:cNvSpPr/>
          <p:nvPr/>
        </p:nvSpPr>
        <p:spPr>
          <a:xfrm>
            <a:off x="531614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840140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4630109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apezoid 100">
            <a:extLst>
              <a:ext uri="{FF2B5EF4-FFF2-40B4-BE49-F238E27FC236}">
                <a16:creationId xmlns:a16="http://schemas.microsoft.com/office/drawing/2014/main" id="{4F6FCD7D-45E4-4988-B220-B4C81F2DBCB5}"/>
              </a:ext>
            </a:extLst>
          </p:cNvPr>
          <p:cNvSpPr/>
          <p:nvPr/>
        </p:nvSpPr>
        <p:spPr>
          <a:xfrm>
            <a:off x="9939197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6858770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3773508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EAF4F81-67AF-4654-A3F3-D034A6C4FF1B}"/>
              </a:ext>
            </a:extLst>
          </p:cNvPr>
          <p:cNvSpPr/>
          <p:nvPr/>
        </p:nvSpPr>
        <p:spPr>
          <a:xfrm>
            <a:off x="690563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FBCE3-2E33-4C31-A983-059045B8E7FB}"/>
              </a:ext>
            </a:extLst>
          </p:cNvPr>
          <p:cNvSpPr/>
          <p:nvPr/>
        </p:nvSpPr>
        <p:spPr>
          <a:xfrm>
            <a:off x="0" y="2040564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BUSINESS SOCIAL RESPONSIBILITY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B36BEAF-C1FE-4A8A-8627-17EF7590883F}"/>
              </a:ext>
            </a:extLst>
          </p:cNvPr>
          <p:cNvSpPr/>
          <p:nvPr/>
        </p:nvSpPr>
        <p:spPr>
          <a:xfrm flipV="1">
            <a:off x="84051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2380831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3923462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CA50B4F7-75D1-4B3A-9E8D-AF7C907CE388}"/>
              </a:ext>
            </a:extLst>
          </p:cNvPr>
          <p:cNvSpPr/>
          <p:nvPr/>
        </p:nvSpPr>
        <p:spPr>
          <a:xfrm flipV="1">
            <a:off x="5466092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7008723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8551354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106A73EE-6617-4D4C-ABB0-CBBBF256D23C}"/>
              </a:ext>
            </a:extLst>
          </p:cNvPr>
          <p:cNvSpPr/>
          <p:nvPr/>
        </p:nvSpPr>
        <p:spPr>
          <a:xfrm flipV="1">
            <a:off x="1009398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23A169-E05C-4AF3-B18D-7FBBBFF8C2FB}"/>
              </a:ext>
            </a:extLst>
          </p:cNvPr>
          <p:cNvSpPr/>
          <p:nvPr/>
        </p:nvSpPr>
        <p:spPr>
          <a:xfrm>
            <a:off x="1011745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4097007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7182268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83940A-CF7C-4D51-9D40-4924FF27B0F6}"/>
              </a:ext>
            </a:extLst>
          </p:cNvPr>
          <p:cNvSpPr/>
          <p:nvPr/>
        </p:nvSpPr>
        <p:spPr>
          <a:xfrm>
            <a:off x="10267532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872489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2F95E6-07A2-4AA2-BE3E-D85EFDBDC2BF}"/>
              </a:ext>
            </a:extLst>
          </p:cNvPr>
          <p:cNvSpPr/>
          <p:nvPr/>
        </p:nvSpPr>
        <p:spPr>
          <a:xfrm>
            <a:off x="563963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2554376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36E1B-877B-4361-9616-30287361A951}"/>
              </a:ext>
            </a:extLst>
          </p:cNvPr>
          <p:cNvSpPr txBox="1"/>
          <p:nvPr/>
        </p:nvSpPr>
        <p:spPr>
          <a:xfrm>
            <a:off x="777543" y="312723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LOCAL COMMUNITY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3862805" y="3127232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GENERAL PUBLIC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6948067" y="312723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EMPLOYEES OR WORKERS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E8BD41-EF1C-4A08-A62A-F9157E349872}"/>
              </a:ext>
            </a:extLst>
          </p:cNvPr>
          <p:cNvSpPr txBox="1"/>
          <p:nvPr/>
        </p:nvSpPr>
        <p:spPr>
          <a:xfrm>
            <a:off x="10033329" y="3127232"/>
            <a:ext cx="1381125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GOVERNMENT OR ADMINISRATIVE BODIES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CBBE3F-16D9-4D58-A173-649CFF019926}"/>
              </a:ext>
            </a:extLst>
          </p:cNvPr>
          <p:cNvSpPr txBox="1"/>
          <p:nvPr/>
        </p:nvSpPr>
        <p:spPr>
          <a:xfrm>
            <a:off x="2320174" y="5727382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ENVIRONMENT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36C02A-6908-4759-9F61-ABC1CC1AE578}"/>
              </a:ext>
            </a:extLst>
          </p:cNvPr>
          <p:cNvSpPr txBox="1"/>
          <p:nvPr/>
        </p:nvSpPr>
        <p:spPr>
          <a:xfrm>
            <a:off x="5405438" y="572738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SHAREHOLDERS OR INVESTORS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490702" y="572738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/>
              <a:t>CONSUMERS OR CUSTOMERS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742C55-6CC7-4571-B2C8-8D87D6FA1774}"/>
              </a:ext>
            </a:extLst>
          </p:cNvPr>
          <p:cNvGrpSpPr/>
          <p:nvPr/>
        </p:nvGrpSpPr>
        <p:grpSpPr>
          <a:xfrm>
            <a:off x="1278859" y="2236038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63" name="Freeform 3448">
              <a:extLst>
                <a:ext uri="{FF2B5EF4-FFF2-40B4-BE49-F238E27FC236}">
                  <a16:creationId xmlns:a16="http://schemas.microsoft.com/office/drawing/2014/main" id="{4AC59BFF-2EE0-4F3A-8808-EEFDBD50F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49">
              <a:extLst>
                <a:ext uri="{FF2B5EF4-FFF2-40B4-BE49-F238E27FC236}">
                  <a16:creationId xmlns:a16="http://schemas.microsoft.com/office/drawing/2014/main" id="{3EB4F45F-B1C1-410B-9E73-8B30D650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450">
              <a:extLst>
                <a:ext uri="{FF2B5EF4-FFF2-40B4-BE49-F238E27FC236}">
                  <a16:creationId xmlns:a16="http://schemas.microsoft.com/office/drawing/2014/main" id="{9C04983C-A526-4070-8F51-EDCA76C6B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51">
              <a:extLst>
                <a:ext uri="{FF2B5EF4-FFF2-40B4-BE49-F238E27FC236}">
                  <a16:creationId xmlns:a16="http://schemas.microsoft.com/office/drawing/2014/main" id="{C566BBBE-4056-47C1-A30C-F1744040F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452">
              <a:extLst>
                <a:ext uri="{FF2B5EF4-FFF2-40B4-BE49-F238E27FC236}">
                  <a16:creationId xmlns:a16="http://schemas.microsoft.com/office/drawing/2014/main" id="{7AB0BDF1-3BDE-4E4F-8BE0-9FAE12E18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453">
              <a:extLst>
                <a:ext uri="{FF2B5EF4-FFF2-40B4-BE49-F238E27FC236}">
                  <a16:creationId xmlns:a16="http://schemas.microsoft.com/office/drawing/2014/main" id="{9B35D360-F685-49DA-BDBB-E18E13CF4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54">
              <a:extLst>
                <a:ext uri="{FF2B5EF4-FFF2-40B4-BE49-F238E27FC236}">
                  <a16:creationId xmlns:a16="http://schemas.microsoft.com/office/drawing/2014/main" id="{C7660E10-1967-4E4B-BC5E-33443C2F7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455">
              <a:extLst>
                <a:ext uri="{FF2B5EF4-FFF2-40B4-BE49-F238E27FC236}">
                  <a16:creationId xmlns:a16="http://schemas.microsoft.com/office/drawing/2014/main" id="{B8E6769C-678D-4621-B377-7F03A8DB0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Freeform 2326">
            <a:extLst>
              <a:ext uri="{FF2B5EF4-FFF2-40B4-BE49-F238E27FC236}">
                <a16:creationId xmlns:a16="http://schemas.microsoft.com/office/drawing/2014/main" id="{ECFEA1E9-CDB9-46ED-ABC1-B910177FB7E1}"/>
              </a:ext>
            </a:extLst>
          </p:cNvPr>
          <p:cNvSpPr>
            <a:spLocks noEditPoints="1"/>
          </p:cNvSpPr>
          <p:nvPr/>
        </p:nvSpPr>
        <p:spPr bwMode="auto">
          <a:xfrm>
            <a:off x="2824796" y="4823606"/>
            <a:ext cx="371881" cy="382447"/>
          </a:xfrm>
          <a:custGeom>
            <a:avLst/>
            <a:gdLst>
              <a:gd name="T0" fmla="*/ 554 w 876"/>
              <a:gd name="T1" fmla="*/ 423 h 906"/>
              <a:gd name="T2" fmla="*/ 324 w 876"/>
              <a:gd name="T3" fmla="*/ 423 h 906"/>
              <a:gd name="T4" fmla="*/ 771 w 876"/>
              <a:gd name="T5" fmla="*/ 212 h 906"/>
              <a:gd name="T6" fmla="*/ 720 w 876"/>
              <a:gd name="T7" fmla="*/ 188 h 906"/>
              <a:gd name="T8" fmla="*/ 687 w 876"/>
              <a:gd name="T9" fmla="*/ 153 h 906"/>
              <a:gd name="T10" fmla="*/ 659 w 876"/>
              <a:gd name="T11" fmla="*/ 134 h 906"/>
              <a:gd name="T12" fmla="*/ 627 w 876"/>
              <a:gd name="T13" fmla="*/ 124 h 906"/>
              <a:gd name="T14" fmla="*/ 595 w 876"/>
              <a:gd name="T15" fmla="*/ 90 h 906"/>
              <a:gd name="T16" fmla="*/ 571 w 876"/>
              <a:gd name="T17" fmla="*/ 60 h 906"/>
              <a:gd name="T18" fmla="*/ 537 w 876"/>
              <a:gd name="T19" fmla="*/ 30 h 906"/>
              <a:gd name="T20" fmla="*/ 493 w 876"/>
              <a:gd name="T21" fmla="*/ 9 h 906"/>
              <a:gd name="T22" fmla="*/ 439 w 876"/>
              <a:gd name="T23" fmla="*/ 0 h 906"/>
              <a:gd name="T24" fmla="*/ 384 w 876"/>
              <a:gd name="T25" fmla="*/ 9 h 906"/>
              <a:gd name="T26" fmla="*/ 340 w 876"/>
              <a:gd name="T27" fmla="*/ 30 h 906"/>
              <a:gd name="T28" fmla="*/ 307 w 876"/>
              <a:gd name="T29" fmla="*/ 60 h 906"/>
              <a:gd name="T30" fmla="*/ 282 w 876"/>
              <a:gd name="T31" fmla="*/ 90 h 906"/>
              <a:gd name="T32" fmla="*/ 251 w 876"/>
              <a:gd name="T33" fmla="*/ 124 h 906"/>
              <a:gd name="T34" fmla="*/ 219 w 876"/>
              <a:gd name="T35" fmla="*/ 134 h 906"/>
              <a:gd name="T36" fmla="*/ 191 w 876"/>
              <a:gd name="T37" fmla="*/ 153 h 906"/>
              <a:gd name="T38" fmla="*/ 158 w 876"/>
              <a:gd name="T39" fmla="*/ 188 h 906"/>
              <a:gd name="T40" fmla="*/ 106 w 876"/>
              <a:gd name="T41" fmla="*/ 212 h 906"/>
              <a:gd name="T42" fmla="*/ 81 w 876"/>
              <a:gd name="T43" fmla="*/ 215 h 906"/>
              <a:gd name="T44" fmla="*/ 54 w 876"/>
              <a:gd name="T45" fmla="*/ 227 h 906"/>
              <a:gd name="T46" fmla="*/ 30 w 876"/>
              <a:gd name="T47" fmla="*/ 246 h 906"/>
              <a:gd name="T48" fmla="*/ 11 w 876"/>
              <a:gd name="T49" fmla="*/ 272 h 906"/>
              <a:gd name="T50" fmla="*/ 1 w 876"/>
              <a:gd name="T51" fmla="*/ 305 h 906"/>
              <a:gd name="T52" fmla="*/ 2 w 876"/>
              <a:gd name="T53" fmla="*/ 340 h 906"/>
              <a:gd name="T54" fmla="*/ 12 w 876"/>
              <a:gd name="T55" fmla="*/ 371 h 906"/>
              <a:gd name="T56" fmla="*/ 29 w 876"/>
              <a:gd name="T57" fmla="*/ 395 h 906"/>
              <a:gd name="T58" fmla="*/ 53 w 876"/>
              <a:gd name="T59" fmla="*/ 412 h 906"/>
              <a:gd name="T60" fmla="*/ 83 w 876"/>
              <a:gd name="T61" fmla="*/ 421 h 906"/>
              <a:gd name="T62" fmla="*/ 281 w 876"/>
              <a:gd name="T63" fmla="*/ 423 h 906"/>
              <a:gd name="T64" fmla="*/ 258 w 876"/>
              <a:gd name="T65" fmla="*/ 634 h 906"/>
              <a:gd name="T66" fmla="*/ 248 w 876"/>
              <a:gd name="T67" fmla="*/ 638 h 906"/>
              <a:gd name="T68" fmla="*/ 243 w 876"/>
              <a:gd name="T69" fmla="*/ 648 h 906"/>
              <a:gd name="T70" fmla="*/ 334 w 876"/>
              <a:gd name="T71" fmla="*/ 897 h 906"/>
              <a:gd name="T72" fmla="*/ 343 w 876"/>
              <a:gd name="T73" fmla="*/ 905 h 906"/>
              <a:gd name="T74" fmla="*/ 534 w 876"/>
              <a:gd name="T75" fmla="*/ 905 h 906"/>
              <a:gd name="T76" fmla="*/ 544 w 876"/>
              <a:gd name="T77" fmla="*/ 897 h 906"/>
              <a:gd name="T78" fmla="*/ 635 w 876"/>
              <a:gd name="T79" fmla="*/ 648 h 906"/>
              <a:gd name="T80" fmla="*/ 630 w 876"/>
              <a:gd name="T81" fmla="*/ 638 h 906"/>
              <a:gd name="T82" fmla="*/ 620 w 876"/>
              <a:gd name="T83" fmla="*/ 634 h 906"/>
              <a:gd name="T84" fmla="*/ 595 w 876"/>
              <a:gd name="T85" fmla="*/ 423 h 906"/>
              <a:gd name="T86" fmla="*/ 794 w 876"/>
              <a:gd name="T87" fmla="*/ 421 h 906"/>
              <a:gd name="T88" fmla="*/ 825 w 876"/>
              <a:gd name="T89" fmla="*/ 412 h 906"/>
              <a:gd name="T90" fmla="*/ 849 w 876"/>
              <a:gd name="T91" fmla="*/ 395 h 906"/>
              <a:gd name="T92" fmla="*/ 866 w 876"/>
              <a:gd name="T93" fmla="*/ 371 h 906"/>
              <a:gd name="T94" fmla="*/ 875 w 876"/>
              <a:gd name="T95" fmla="*/ 340 h 906"/>
              <a:gd name="T96" fmla="*/ 876 w 876"/>
              <a:gd name="T97" fmla="*/ 305 h 906"/>
              <a:gd name="T98" fmla="*/ 867 w 876"/>
              <a:gd name="T99" fmla="*/ 272 h 906"/>
              <a:gd name="T100" fmla="*/ 848 w 876"/>
              <a:gd name="T101" fmla="*/ 246 h 906"/>
              <a:gd name="T102" fmla="*/ 824 w 876"/>
              <a:gd name="T103" fmla="*/ 227 h 906"/>
              <a:gd name="T104" fmla="*/ 797 w 876"/>
              <a:gd name="T105" fmla="*/ 215 h 906"/>
              <a:gd name="T106" fmla="*/ 771 w 876"/>
              <a:gd name="T107" fmla="*/ 212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76" h="906">
                <a:moveTo>
                  <a:pt x="454" y="523"/>
                </a:moveTo>
                <a:lnTo>
                  <a:pt x="454" y="423"/>
                </a:lnTo>
                <a:lnTo>
                  <a:pt x="554" y="423"/>
                </a:lnTo>
                <a:lnTo>
                  <a:pt x="454" y="523"/>
                </a:lnTo>
                <a:close/>
                <a:moveTo>
                  <a:pt x="424" y="523"/>
                </a:moveTo>
                <a:lnTo>
                  <a:pt x="324" y="423"/>
                </a:lnTo>
                <a:lnTo>
                  <a:pt x="424" y="423"/>
                </a:lnTo>
                <a:lnTo>
                  <a:pt x="424" y="523"/>
                </a:lnTo>
                <a:close/>
                <a:moveTo>
                  <a:pt x="771" y="212"/>
                </a:moveTo>
                <a:lnTo>
                  <a:pt x="735" y="212"/>
                </a:lnTo>
                <a:lnTo>
                  <a:pt x="728" y="201"/>
                </a:lnTo>
                <a:lnTo>
                  <a:pt x="720" y="188"/>
                </a:lnTo>
                <a:lnTo>
                  <a:pt x="708" y="174"/>
                </a:lnTo>
                <a:lnTo>
                  <a:pt x="694" y="160"/>
                </a:lnTo>
                <a:lnTo>
                  <a:pt x="687" y="153"/>
                </a:lnTo>
                <a:lnTo>
                  <a:pt x="678" y="146"/>
                </a:lnTo>
                <a:lnTo>
                  <a:pt x="668" y="141"/>
                </a:lnTo>
                <a:lnTo>
                  <a:pt x="659" y="134"/>
                </a:lnTo>
                <a:lnTo>
                  <a:pt x="649" y="130"/>
                </a:lnTo>
                <a:lnTo>
                  <a:pt x="638" y="127"/>
                </a:lnTo>
                <a:lnTo>
                  <a:pt x="627" y="124"/>
                </a:lnTo>
                <a:lnTo>
                  <a:pt x="615" y="123"/>
                </a:lnTo>
                <a:lnTo>
                  <a:pt x="607" y="109"/>
                </a:lnTo>
                <a:lnTo>
                  <a:pt x="595" y="90"/>
                </a:lnTo>
                <a:lnTo>
                  <a:pt x="588" y="81"/>
                </a:lnTo>
                <a:lnTo>
                  <a:pt x="580" y="70"/>
                </a:lnTo>
                <a:lnTo>
                  <a:pt x="571" y="60"/>
                </a:lnTo>
                <a:lnTo>
                  <a:pt x="560" y="50"/>
                </a:lnTo>
                <a:lnTo>
                  <a:pt x="549" y="40"/>
                </a:lnTo>
                <a:lnTo>
                  <a:pt x="537" y="30"/>
                </a:lnTo>
                <a:lnTo>
                  <a:pt x="524" y="22"/>
                </a:lnTo>
                <a:lnTo>
                  <a:pt x="509" y="14"/>
                </a:lnTo>
                <a:lnTo>
                  <a:pt x="493" y="9"/>
                </a:lnTo>
                <a:lnTo>
                  <a:pt x="476" y="4"/>
                </a:lnTo>
                <a:lnTo>
                  <a:pt x="458" y="1"/>
                </a:lnTo>
                <a:lnTo>
                  <a:pt x="439" y="0"/>
                </a:lnTo>
                <a:lnTo>
                  <a:pt x="420" y="1"/>
                </a:lnTo>
                <a:lnTo>
                  <a:pt x="401" y="4"/>
                </a:lnTo>
                <a:lnTo>
                  <a:pt x="384" y="9"/>
                </a:lnTo>
                <a:lnTo>
                  <a:pt x="369" y="14"/>
                </a:lnTo>
                <a:lnTo>
                  <a:pt x="354" y="22"/>
                </a:lnTo>
                <a:lnTo>
                  <a:pt x="340" y="30"/>
                </a:lnTo>
                <a:lnTo>
                  <a:pt x="328" y="40"/>
                </a:lnTo>
                <a:lnTo>
                  <a:pt x="317" y="50"/>
                </a:lnTo>
                <a:lnTo>
                  <a:pt x="307" y="60"/>
                </a:lnTo>
                <a:lnTo>
                  <a:pt x="297" y="70"/>
                </a:lnTo>
                <a:lnTo>
                  <a:pt x="289" y="81"/>
                </a:lnTo>
                <a:lnTo>
                  <a:pt x="282" y="90"/>
                </a:lnTo>
                <a:lnTo>
                  <a:pt x="271" y="109"/>
                </a:lnTo>
                <a:lnTo>
                  <a:pt x="263" y="123"/>
                </a:lnTo>
                <a:lnTo>
                  <a:pt x="251" y="124"/>
                </a:lnTo>
                <a:lnTo>
                  <a:pt x="239" y="127"/>
                </a:lnTo>
                <a:lnTo>
                  <a:pt x="229" y="130"/>
                </a:lnTo>
                <a:lnTo>
                  <a:pt x="219" y="134"/>
                </a:lnTo>
                <a:lnTo>
                  <a:pt x="209" y="141"/>
                </a:lnTo>
                <a:lnTo>
                  <a:pt x="200" y="146"/>
                </a:lnTo>
                <a:lnTo>
                  <a:pt x="191" y="153"/>
                </a:lnTo>
                <a:lnTo>
                  <a:pt x="184" y="160"/>
                </a:lnTo>
                <a:lnTo>
                  <a:pt x="170" y="174"/>
                </a:lnTo>
                <a:lnTo>
                  <a:pt x="158" y="188"/>
                </a:lnTo>
                <a:lnTo>
                  <a:pt x="149" y="201"/>
                </a:lnTo>
                <a:lnTo>
                  <a:pt x="143" y="212"/>
                </a:lnTo>
                <a:lnTo>
                  <a:pt x="106" y="212"/>
                </a:lnTo>
                <a:lnTo>
                  <a:pt x="98" y="212"/>
                </a:lnTo>
                <a:lnTo>
                  <a:pt x="89" y="213"/>
                </a:lnTo>
                <a:lnTo>
                  <a:pt x="81" y="215"/>
                </a:lnTo>
                <a:lnTo>
                  <a:pt x="72" y="218"/>
                </a:lnTo>
                <a:lnTo>
                  <a:pt x="62" y="222"/>
                </a:lnTo>
                <a:lnTo>
                  <a:pt x="54" y="227"/>
                </a:lnTo>
                <a:lnTo>
                  <a:pt x="45" y="232"/>
                </a:lnTo>
                <a:lnTo>
                  <a:pt x="38" y="238"/>
                </a:lnTo>
                <a:lnTo>
                  <a:pt x="30" y="246"/>
                </a:lnTo>
                <a:lnTo>
                  <a:pt x="23" y="253"/>
                </a:lnTo>
                <a:lnTo>
                  <a:pt x="16" y="262"/>
                </a:lnTo>
                <a:lnTo>
                  <a:pt x="11" y="272"/>
                </a:lnTo>
                <a:lnTo>
                  <a:pt x="7" y="282"/>
                </a:lnTo>
                <a:lnTo>
                  <a:pt x="3" y="293"/>
                </a:lnTo>
                <a:lnTo>
                  <a:pt x="1" y="305"/>
                </a:lnTo>
                <a:lnTo>
                  <a:pt x="0" y="317"/>
                </a:lnTo>
                <a:lnTo>
                  <a:pt x="1" y="330"/>
                </a:lnTo>
                <a:lnTo>
                  <a:pt x="2" y="340"/>
                </a:lnTo>
                <a:lnTo>
                  <a:pt x="5" y="351"/>
                </a:lnTo>
                <a:lnTo>
                  <a:pt x="8" y="362"/>
                </a:lnTo>
                <a:lnTo>
                  <a:pt x="12" y="371"/>
                </a:lnTo>
                <a:lnTo>
                  <a:pt x="17" y="380"/>
                </a:lnTo>
                <a:lnTo>
                  <a:pt x="23" y="387"/>
                </a:lnTo>
                <a:lnTo>
                  <a:pt x="29" y="395"/>
                </a:lnTo>
                <a:lnTo>
                  <a:pt x="37" y="401"/>
                </a:lnTo>
                <a:lnTo>
                  <a:pt x="44" y="407"/>
                </a:lnTo>
                <a:lnTo>
                  <a:pt x="53" y="412"/>
                </a:lnTo>
                <a:lnTo>
                  <a:pt x="62" y="415"/>
                </a:lnTo>
                <a:lnTo>
                  <a:pt x="72" y="419"/>
                </a:lnTo>
                <a:lnTo>
                  <a:pt x="83" y="421"/>
                </a:lnTo>
                <a:lnTo>
                  <a:pt x="95" y="422"/>
                </a:lnTo>
                <a:lnTo>
                  <a:pt x="106" y="423"/>
                </a:lnTo>
                <a:lnTo>
                  <a:pt x="281" y="423"/>
                </a:lnTo>
                <a:lnTo>
                  <a:pt x="424" y="567"/>
                </a:lnTo>
                <a:lnTo>
                  <a:pt x="424" y="634"/>
                </a:lnTo>
                <a:lnTo>
                  <a:pt x="258" y="634"/>
                </a:lnTo>
                <a:lnTo>
                  <a:pt x="253" y="635"/>
                </a:lnTo>
                <a:lnTo>
                  <a:pt x="250" y="636"/>
                </a:lnTo>
                <a:lnTo>
                  <a:pt x="248" y="638"/>
                </a:lnTo>
                <a:lnTo>
                  <a:pt x="245" y="642"/>
                </a:lnTo>
                <a:lnTo>
                  <a:pt x="244" y="645"/>
                </a:lnTo>
                <a:lnTo>
                  <a:pt x="243" y="648"/>
                </a:lnTo>
                <a:lnTo>
                  <a:pt x="243" y="651"/>
                </a:lnTo>
                <a:lnTo>
                  <a:pt x="244" y="656"/>
                </a:lnTo>
                <a:lnTo>
                  <a:pt x="334" y="897"/>
                </a:lnTo>
                <a:lnTo>
                  <a:pt x="336" y="901"/>
                </a:lnTo>
                <a:lnTo>
                  <a:pt x="339" y="903"/>
                </a:lnTo>
                <a:lnTo>
                  <a:pt x="343" y="905"/>
                </a:lnTo>
                <a:lnTo>
                  <a:pt x="348" y="906"/>
                </a:lnTo>
                <a:lnTo>
                  <a:pt x="529" y="906"/>
                </a:lnTo>
                <a:lnTo>
                  <a:pt x="534" y="905"/>
                </a:lnTo>
                <a:lnTo>
                  <a:pt x="538" y="903"/>
                </a:lnTo>
                <a:lnTo>
                  <a:pt x="541" y="901"/>
                </a:lnTo>
                <a:lnTo>
                  <a:pt x="544" y="897"/>
                </a:lnTo>
                <a:lnTo>
                  <a:pt x="634" y="656"/>
                </a:lnTo>
                <a:lnTo>
                  <a:pt x="635" y="651"/>
                </a:lnTo>
                <a:lnTo>
                  <a:pt x="635" y="648"/>
                </a:lnTo>
                <a:lnTo>
                  <a:pt x="634" y="645"/>
                </a:lnTo>
                <a:lnTo>
                  <a:pt x="632" y="642"/>
                </a:lnTo>
                <a:lnTo>
                  <a:pt x="630" y="638"/>
                </a:lnTo>
                <a:lnTo>
                  <a:pt x="627" y="636"/>
                </a:lnTo>
                <a:lnTo>
                  <a:pt x="623" y="635"/>
                </a:lnTo>
                <a:lnTo>
                  <a:pt x="620" y="634"/>
                </a:lnTo>
                <a:lnTo>
                  <a:pt x="454" y="634"/>
                </a:lnTo>
                <a:lnTo>
                  <a:pt x="454" y="567"/>
                </a:lnTo>
                <a:lnTo>
                  <a:pt x="595" y="423"/>
                </a:lnTo>
                <a:lnTo>
                  <a:pt x="771" y="423"/>
                </a:lnTo>
                <a:lnTo>
                  <a:pt x="783" y="422"/>
                </a:lnTo>
                <a:lnTo>
                  <a:pt x="794" y="421"/>
                </a:lnTo>
                <a:lnTo>
                  <a:pt x="805" y="419"/>
                </a:lnTo>
                <a:lnTo>
                  <a:pt x="815" y="415"/>
                </a:lnTo>
                <a:lnTo>
                  <a:pt x="825" y="412"/>
                </a:lnTo>
                <a:lnTo>
                  <a:pt x="834" y="407"/>
                </a:lnTo>
                <a:lnTo>
                  <a:pt x="841" y="401"/>
                </a:lnTo>
                <a:lnTo>
                  <a:pt x="849" y="395"/>
                </a:lnTo>
                <a:lnTo>
                  <a:pt x="855" y="387"/>
                </a:lnTo>
                <a:lnTo>
                  <a:pt x="860" y="380"/>
                </a:lnTo>
                <a:lnTo>
                  <a:pt x="866" y="371"/>
                </a:lnTo>
                <a:lnTo>
                  <a:pt x="869" y="362"/>
                </a:lnTo>
                <a:lnTo>
                  <a:pt x="872" y="351"/>
                </a:lnTo>
                <a:lnTo>
                  <a:pt x="875" y="340"/>
                </a:lnTo>
                <a:lnTo>
                  <a:pt x="876" y="330"/>
                </a:lnTo>
                <a:lnTo>
                  <a:pt x="876" y="317"/>
                </a:lnTo>
                <a:lnTo>
                  <a:pt x="876" y="305"/>
                </a:lnTo>
                <a:lnTo>
                  <a:pt x="874" y="293"/>
                </a:lnTo>
                <a:lnTo>
                  <a:pt x="871" y="282"/>
                </a:lnTo>
                <a:lnTo>
                  <a:pt x="867" y="272"/>
                </a:lnTo>
                <a:lnTo>
                  <a:pt x="861" y="262"/>
                </a:lnTo>
                <a:lnTo>
                  <a:pt x="855" y="253"/>
                </a:lnTo>
                <a:lnTo>
                  <a:pt x="848" y="246"/>
                </a:lnTo>
                <a:lnTo>
                  <a:pt x="840" y="238"/>
                </a:lnTo>
                <a:lnTo>
                  <a:pt x="833" y="232"/>
                </a:lnTo>
                <a:lnTo>
                  <a:pt x="824" y="227"/>
                </a:lnTo>
                <a:lnTo>
                  <a:pt x="814" y="222"/>
                </a:lnTo>
                <a:lnTo>
                  <a:pt x="806" y="218"/>
                </a:lnTo>
                <a:lnTo>
                  <a:pt x="797" y="215"/>
                </a:lnTo>
                <a:lnTo>
                  <a:pt x="787" y="213"/>
                </a:lnTo>
                <a:lnTo>
                  <a:pt x="779" y="212"/>
                </a:lnTo>
                <a:lnTo>
                  <a:pt x="771" y="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4363201" y="2278689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BDE9F3-BBB7-4A77-A8C9-D5C4148A5F28}"/>
              </a:ext>
            </a:extLst>
          </p:cNvPr>
          <p:cNvGrpSpPr/>
          <p:nvPr/>
        </p:nvGrpSpPr>
        <p:grpSpPr>
          <a:xfrm>
            <a:off x="5894771" y="4823605"/>
            <a:ext cx="402460" cy="382448"/>
            <a:chOff x="5465763" y="1358900"/>
            <a:chExt cx="287337" cy="273050"/>
          </a:xfrm>
          <a:solidFill>
            <a:schemeClr val="accent1"/>
          </a:solidFill>
        </p:grpSpPr>
        <p:sp>
          <p:nvSpPr>
            <p:cNvPr id="76" name="Freeform 567">
              <a:extLst>
                <a:ext uri="{FF2B5EF4-FFF2-40B4-BE49-F238E27FC236}">
                  <a16:creationId xmlns:a16="http://schemas.microsoft.com/office/drawing/2014/main" id="{5B7B0FCC-03F7-4BB1-A484-376B80BB2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68">
              <a:extLst>
                <a:ext uri="{FF2B5EF4-FFF2-40B4-BE49-F238E27FC236}">
                  <a16:creationId xmlns:a16="http://schemas.microsoft.com/office/drawing/2014/main" id="{1D649B5A-D963-48F0-993A-6F1C11BC0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9">
              <a:extLst>
                <a:ext uri="{FF2B5EF4-FFF2-40B4-BE49-F238E27FC236}">
                  <a16:creationId xmlns:a16="http://schemas.microsoft.com/office/drawing/2014/main" id="{2DF481AC-0D57-4B23-8A0C-3A7128D51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70">
              <a:extLst>
                <a:ext uri="{FF2B5EF4-FFF2-40B4-BE49-F238E27FC236}">
                  <a16:creationId xmlns:a16="http://schemas.microsoft.com/office/drawing/2014/main" id="{8BB2EAE5-D34D-4808-BA20-C884B267C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7454536" y="2240145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8990036" y="4823605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943E2EC-A612-4CED-BCD0-30DD7A63195C}"/>
              </a:ext>
            </a:extLst>
          </p:cNvPr>
          <p:cNvGrpSpPr/>
          <p:nvPr/>
        </p:nvGrpSpPr>
        <p:grpSpPr>
          <a:xfrm>
            <a:off x="10534646" y="2237082"/>
            <a:ext cx="378496" cy="376406"/>
            <a:chOff x="7021513" y="7067550"/>
            <a:chExt cx="287337" cy="285751"/>
          </a:xfrm>
          <a:solidFill>
            <a:schemeClr val="accent1"/>
          </a:solidFill>
        </p:grpSpPr>
        <p:sp>
          <p:nvSpPr>
            <p:cNvPr id="91" name="Freeform 3732">
              <a:extLst>
                <a:ext uri="{FF2B5EF4-FFF2-40B4-BE49-F238E27FC236}">
                  <a16:creationId xmlns:a16="http://schemas.microsoft.com/office/drawing/2014/main" id="{38D354EC-8149-4694-9F77-62B0A9E6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7292975"/>
              <a:ext cx="30162" cy="55563"/>
            </a:xfrm>
            <a:custGeom>
              <a:avLst/>
              <a:gdLst>
                <a:gd name="T0" fmla="*/ 35 w 76"/>
                <a:gd name="T1" fmla="*/ 0 h 141"/>
                <a:gd name="T2" fmla="*/ 0 w 76"/>
                <a:gd name="T3" fmla="*/ 35 h 141"/>
                <a:gd name="T4" fmla="*/ 40 w 76"/>
                <a:gd name="T5" fmla="*/ 141 h 141"/>
                <a:gd name="T6" fmla="*/ 76 w 76"/>
                <a:gd name="T7" fmla="*/ 35 h 141"/>
                <a:gd name="T8" fmla="*/ 35 w 7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35" y="0"/>
                  </a:moveTo>
                  <a:lnTo>
                    <a:pt x="0" y="35"/>
                  </a:lnTo>
                  <a:lnTo>
                    <a:pt x="40" y="141"/>
                  </a:lnTo>
                  <a:lnTo>
                    <a:pt x="76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733">
              <a:extLst>
                <a:ext uri="{FF2B5EF4-FFF2-40B4-BE49-F238E27FC236}">
                  <a16:creationId xmlns:a16="http://schemas.microsoft.com/office/drawing/2014/main" id="{CC8D18A7-DF9B-4491-8A23-F0B717E09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7262813"/>
              <a:ext cx="112712" cy="90488"/>
            </a:xfrm>
            <a:custGeom>
              <a:avLst/>
              <a:gdLst>
                <a:gd name="T0" fmla="*/ 181 w 283"/>
                <a:gd name="T1" fmla="*/ 155 h 229"/>
                <a:gd name="T2" fmla="*/ 105 w 283"/>
                <a:gd name="T3" fmla="*/ 155 h 229"/>
                <a:gd name="T4" fmla="*/ 101 w 283"/>
                <a:gd name="T5" fmla="*/ 154 h 229"/>
                <a:gd name="T6" fmla="*/ 97 w 283"/>
                <a:gd name="T7" fmla="*/ 152 h 229"/>
                <a:gd name="T8" fmla="*/ 95 w 283"/>
                <a:gd name="T9" fmla="*/ 148 h 229"/>
                <a:gd name="T10" fmla="*/ 93 w 283"/>
                <a:gd name="T11" fmla="*/ 143 h 229"/>
                <a:gd name="T12" fmla="*/ 95 w 283"/>
                <a:gd name="T13" fmla="*/ 139 h 229"/>
                <a:gd name="T14" fmla="*/ 97 w 283"/>
                <a:gd name="T15" fmla="*/ 135 h 229"/>
                <a:gd name="T16" fmla="*/ 101 w 283"/>
                <a:gd name="T17" fmla="*/ 132 h 229"/>
                <a:gd name="T18" fmla="*/ 105 w 283"/>
                <a:gd name="T19" fmla="*/ 131 h 229"/>
                <a:gd name="T20" fmla="*/ 181 w 283"/>
                <a:gd name="T21" fmla="*/ 131 h 229"/>
                <a:gd name="T22" fmla="*/ 186 w 283"/>
                <a:gd name="T23" fmla="*/ 132 h 229"/>
                <a:gd name="T24" fmla="*/ 190 w 283"/>
                <a:gd name="T25" fmla="*/ 135 h 229"/>
                <a:gd name="T26" fmla="*/ 192 w 283"/>
                <a:gd name="T27" fmla="*/ 139 h 229"/>
                <a:gd name="T28" fmla="*/ 193 w 283"/>
                <a:gd name="T29" fmla="*/ 143 h 229"/>
                <a:gd name="T30" fmla="*/ 192 w 283"/>
                <a:gd name="T31" fmla="*/ 148 h 229"/>
                <a:gd name="T32" fmla="*/ 190 w 283"/>
                <a:gd name="T33" fmla="*/ 152 h 229"/>
                <a:gd name="T34" fmla="*/ 186 w 283"/>
                <a:gd name="T35" fmla="*/ 154 h 229"/>
                <a:gd name="T36" fmla="*/ 181 w 283"/>
                <a:gd name="T37" fmla="*/ 155 h 229"/>
                <a:gd name="T38" fmla="*/ 253 w 283"/>
                <a:gd name="T39" fmla="*/ 105 h 229"/>
                <a:gd name="T40" fmla="*/ 250 w 283"/>
                <a:gd name="T41" fmla="*/ 96 h 229"/>
                <a:gd name="T42" fmla="*/ 246 w 283"/>
                <a:gd name="T43" fmla="*/ 89 h 229"/>
                <a:gd name="T44" fmla="*/ 240 w 283"/>
                <a:gd name="T45" fmla="*/ 81 h 229"/>
                <a:gd name="T46" fmla="*/ 233 w 283"/>
                <a:gd name="T47" fmla="*/ 74 h 229"/>
                <a:gd name="T48" fmla="*/ 226 w 283"/>
                <a:gd name="T49" fmla="*/ 68 h 229"/>
                <a:gd name="T50" fmla="*/ 218 w 283"/>
                <a:gd name="T51" fmla="*/ 62 h 229"/>
                <a:gd name="T52" fmla="*/ 208 w 283"/>
                <a:gd name="T53" fmla="*/ 55 h 229"/>
                <a:gd name="T54" fmla="*/ 196 w 283"/>
                <a:gd name="T55" fmla="*/ 49 h 229"/>
                <a:gd name="T56" fmla="*/ 172 w 283"/>
                <a:gd name="T57" fmla="*/ 36 h 229"/>
                <a:gd name="T58" fmla="*/ 145 w 283"/>
                <a:gd name="T59" fmla="*/ 24 h 229"/>
                <a:gd name="T60" fmla="*/ 114 w 283"/>
                <a:gd name="T61" fmla="*/ 13 h 229"/>
                <a:gd name="T62" fmla="*/ 79 w 283"/>
                <a:gd name="T63" fmla="*/ 0 h 229"/>
                <a:gd name="T64" fmla="*/ 39 w 283"/>
                <a:gd name="T65" fmla="*/ 113 h 229"/>
                <a:gd name="T66" fmla="*/ 39 w 283"/>
                <a:gd name="T67" fmla="*/ 113 h 229"/>
                <a:gd name="T68" fmla="*/ 38 w 283"/>
                <a:gd name="T69" fmla="*/ 113 h 229"/>
                <a:gd name="T70" fmla="*/ 0 w 283"/>
                <a:gd name="T71" fmla="*/ 229 h 229"/>
                <a:gd name="T72" fmla="*/ 272 w 283"/>
                <a:gd name="T73" fmla="*/ 229 h 229"/>
                <a:gd name="T74" fmla="*/ 277 w 283"/>
                <a:gd name="T75" fmla="*/ 227 h 229"/>
                <a:gd name="T76" fmla="*/ 281 w 283"/>
                <a:gd name="T77" fmla="*/ 225 h 229"/>
                <a:gd name="T78" fmla="*/ 283 w 283"/>
                <a:gd name="T79" fmla="*/ 221 h 229"/>
                <a:gd name="T80" fmla="*/ 283 w 283"/>
                <a:gd name="T81" fmla="*/ 217 h 229"/>
                <a:gd name="T82" fmla="*/ 283 w 283"/>
                <a:gd name="T83" fmla="*/ 207 h 229"/>
                <a:gd name="T84" fmla="*/ 280 w 283"/>
                <a:gd name="T85" fmla="*/ 184 h 229"/>
                <a:gd name="T86" fmla="*/ 276 w 283"/>
                <a:gd name="T87" fmla="*/ 167 h 229"/>
                <a:gd name="T88" fmla="*/ 271 w 283"/>
                <a:gd name="T89" fmla="*/ 148 h 229"/>
                <a:gd name="T90" fmla="*/ 263 w 283"/>
                <a:gd name="T91" fmla="*/ 127 h 229"/>
                <a:gd name="T92" fmla="*/ 253 w 283"/>
                <a:gd name="T93" fmla="*/ 10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229">
                  <a:moveTo>
                    <a:pt x="181" y="155"/>
                  </a:moveTo>
                  <a:lnTo>
                    <a:pt x="105" y="155"/>
                  </a:lnTo>
                  <a:lnTo>
                    <a:pt x="101" y="154"/>
                  </a:lnTo>
                  <a:lnTo>
                    <a:pt x="97" y="152"/>
                  </a:lnTo>
                  <a:lnTo>
                    <a:pt x="95" y="148"/>
                  </a:lnTo>
                  <a:lnTo>
                    <a:pt x="93" y="143"/>
                  </a:lnTo>
                  <a:lnTo>
                    <a:pt x="95" y="139"/>
                  </a:lnTo>
                  <a:lnTo>
                    <a:pt x="97" y="135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81" y="131"/>
                  </a:lnTo>
                  <a:lnTo>
                    <a:pt x="186" y="132"/>
                  </a:lnTo>
                  <a:lnTo>
                    <a:pt x="190" y="135"/>
                  </a:lnTo>
                  <a:lnTo>
                    <a:pt x="192" y="139"/>
                  </a:lnTo>
                  <a:lnTo>
                    <a:pt x="193" y="143"/>
                  </a:lnTo>
                  <a:lnTo>
                    <a:pt x="192" y="148"/>
                  </a:lnTo>
                  <a:lnTo>
                    <a:pt x="190" y="152"/>
                  </a:lnTo>
                  <a:lnTo>
                    <a:pt x="186" y="154"/>
                  </a:lnTo>
                  <a:lnTo>
                    <a:pt x="181" y="155"/>
                  </a:lnTo>
                  <a:close/>
                  <a:moveTo>
                    <a:pt x="253" y="105"/>
                  </a:moveTo>
                  <a:lnTo>
                    <a:pt x="250" y="96"/>
                  </a:lnTo>
                  <a:lnTo>
                    <a:pt x="246" y="89"/>
                  </a:lnTo>
                  <a:lnTo>
                    <a:pt x="240" y="81"/>
                  </a:lnTo>
                  <a:lnTo>
                    <a:pt x="233" y="74"/>
                  </a:lnTo>
                  <a:lnTo>
                    <a:pt x="226" y="68"/>
                  </a:lnTo>
                  <a:lnTo>
                    <a:pt x="218" y="62"/>
                  </a:lnTo>
                  <a:lnTo>
                    <a:pt x="208" y="55"/>
                  </a:lnTo>
                  <a:lnTo>
                    <a:pt x="196" y="49"/>
                  </a:lnTo>
                  <a:lnTo>
                    <a:pt x="172" y="36"/>
                  </a:lnTo>
                  <a:lnTo>
                    <a:pt x="145" y="24"/>
                  </a:lnTo>
                  <a:lnTo>
                    <a:pt x="114" y="13"/>
                  </a:lnTo>
                  <a:lnTo>
                    <a:pt x="79" y="0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8" y="113"/>
                  </a:lnTo>
                  <a:lnTo>
                    <a:pt x="0" y="229"/>
                  </a:lnTo>
                  <a:lnTo>
                    <a:pt x="272" y="229"/>
                  </a:lnTo>
                  <a:lnTo>
                    <a:pt x="277" y="227"/>
                  </a:lnTo>
                  <a:lnTo>
                    <a:pt x="281" y="225"/>
                  </a:lnTo>
                  <a:lnTo>
                    <a:pt x="283" y="221"/>
                  </a:lnTo>
                  <a:lnTo>
                    <a:pt x="283" y="217"/>
                  </a:lnTo>
                  <a:lnTo>
                    <a:pt x="283" y="207"/>
                  </a:lnTo>
                  <a:lnTo>
                    <a:pt x="280" y="184"/>
                  </a:lnTo>
                  <a:lnTo>
                    <a:pt x="276" y="167"/>
                  </a:lnTo>
                  <a:lnTo>
                    <a:pt x="271" y="148"/>
                  </a:lnTo>
                  <a:lnTo>
                    <a:pt x="263" y="127"/>
                  </a:lnTo>
                  <a:lnTo>
                    <a:pt x="253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734">
              <a:extLst>
                <a:ext uri="{FF2B5EF4-FFF2-40B4-BE49-F238E27FC236}">
                  <a16:creationId xmlns:a16="http://schemas.microsoft.com/office/drawing/2014/main" id="{50DEF239-0A27-40E6-955F-EBFE927DE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7292975"/>
              <a:ext cx="30162" cy="55563"/>
            </a:xfrm>
            <a:custGeom>
              <a:avLst/>
              <a:gdLst>
                <a:gd name="T0" fmla="*/ 0 w 76"/>
                <a:gd name="T1" fmla="*/ 37 h 141"/>
                <a:gd name="T2" fmla="*/ 35 w 76"/>
                <a:gd name="T3" fmla="*/ 141 h 141"/>
                <a:gd name="T4" fmla="*/ 76 w 76"/>
                <a:gd name="T5" fmla="*/ 35 h 141"/>
                <a:gd name="T6" fmla="*/ 41 w 76"/>
                <a:gd name="T7" fmla="*/ 0 h 141"/>
                <a:gd name="T8" fmla="*/ 0 w 76"/>
                <a:gd name="T9" fmla="*/ 3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0" y="37"/>
                  </a:moveTo>
                  <a:lnTo>
                    <a:pt x="35" y="141"/>
                  </a:lnTo>
                  <a:lnTo>
                    <a:pt x="76" y="35"/>
                  </a:lnTo>
                  <a:lnTo>
                    <a:pt x="41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735">
              <a:extLst>
                <a:ext uri="{FF2B5EF4-FFF2-40B4-BE49-F238E27FC236}">
                  <a16:creationId xmlns:a16="http://schemas.microsoft.com/office/drawing/2014/main" id="{3E2F0A46-D02E-495B-856D-97B9289FA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7256463"/>
              <a:ext cx="42862" cy="41275"/>
            </a:xfrm>
            <a:custGeom>
              <a:avLst/>
              <a:gdLst>
                <a:gd name="T0" fmla="*/ 74 w 108"/>
                <a:gd name="T1" fmla="*/ 68 h 107"/>
                <a:gd name="T2" fmla="*/ 108 w 108"/>
                <a:gd name="T3" fmla="*/ 39 h 107"/>
                <a:gd name="T4" fmla="*/ 22 w 108"/>
                <a:gd name="T5" fmla="*/ 0 h 107"/>
                <a:gd name="T6" fmla="*/ 11 w 108"/>
                <a:gd name="T7" fmla="*/ 4 h 107"/>
                <a:gd name="T8" fmla="*/ 0 w 108"/>
                <a:gd name="T9" fmla="*/ 8 h 107"/>
                <a:gd name="T10" fmla="*/ 32 w 108"/>
                <a:gd name="T11" fmla="*/ 107 h 107"/>
                <a:gd name="T12" fmla="*/ 72 w 108"/>
                <a:gd name="T13" fmla="*/ 71 h 107"/>
                <a:gd name="T14" fmla="*/ 73 w 108"/>
                <a:gd name="T15" fmla="*/ 70 h 107"/>
                <a:gd name="T16" fmla="*/ 74 w 108"/>
                <a:gd name="T17" fmla="*/ 6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7">
                  <a:moveTo>
                    <a:pt x="74" y="68"/>
                  </a:moveTo>
                  <a:lnTo>
                    <a:pt x="108" y="39"/>
                  </a:lnTo>
                  <a:lnTo>
                    <a:pt x="22" y="0"/>
                  </a:lnTo>
                  <a:lnTo>
                    <a:pt x="11" y="4"/>
                  </a:lnTo>
                  <a:lnTo>
                    <a:pt x="0" y="8"/>
                  </a:lnTo>
                  <a:lnTo>
                    <a:pt x="32" y="107"/>
                  </a:lnTo>
                  <a:lnTo>
                    <a:pt x="72" y="71"/>
                  </a:lnTo>
                  <a:lnTo>
                    <a:pt x="73" y="70"/>
                  </a:lnTo>
                  <a:lnTo>
                    <a:pt x="7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736">
              <a:extLst>
                <a:ext uri="{FF2B5EF4-FFF2-40B4-BE49-F238E27FC236}">
                  <a16:creationId xmlns:a16="http://schemas.microsoft.com/office/drawing/2014/main" id="{018CD2D9-5A26-40DE-A312-9AD82A83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7143750"/>
              <a:ext cx="119062" cy="120650"/>
            </a:xfrm>
            <a:custGeom>
              <a:avLst/>
              <a:gdLst>
                <a:gd name="T0" fmla="*/ 248 w 302"/>
                <a:gd name="T1" fmla="*/ 209 h 306"/>
                <a:gd name="T2" fmla="*/ 257 w 302"/>
                <a:gd name="T3" fmla="*/ 196 h 306"/>
                <a:gd name="T4" fmla="*/ 269 w 302"/>
                <a:gd name="T5" fmla="*/ 176 h 306"/>
                <a:gd name="T6" fmla="*/ 274 w 302"/>
                <a:gd name="T7" fmla="*/ 164 h 306"/>
                <a:gd name="T8" fmla="*/ 279 w 302"/>
                <a:gd name="T9" fmla="*/ 149 h 306"/>
                <a:gd name="T10" fmla="*/ 283 w 302"/>
                <a:gd name="T11" fmla="*/ 133 h 306"/>
                <a:gd name="T12" fmla="*/ 284 w 302"/>
                <a:gd name="T13" fmla="*/ 115 h 306"/>
                <a:gd name="T14" fmla="*/ 288 w 302"/>
                <a:gd name="T15" fmla="*/ 111 h 306"/>
                <a:gd name="T16" fmla="*/ 292 w 302"/>
                <a:gd name="T17" fmla="*/ 106 h 306"/>
                <a:gd name="T18" fmla="*/ 296 w 302"/>
                <a:gd name="T19" fmla="*/ 101 h 306"/>
                <a:gd name="T20" fmla="*/ 297 w 302"/>
                <a:gd name="T21" fmla="*/ 94 h 306"/>
                <a:gd name="T22" fmla="*/ 301 w 302"/>
                <a:gd name="T23" fmla="*/ 81 h 306"/>
                <a:gd name="T24" fmla="*/ 302 w 302"/>
                <a:gd name="T25" fmla="*/ 70 h 306"/>
                <a:gd name="T26" fmla="*/ 302 w 302"/>
                <a:gd name="T27" fmla="*/ 63 h 306"/>
                <a:gd name="T28" fmla="*/ 301 w 302"/>
                <a:gd name="T29" fmla="*/ 57 h 306"/>
                <a:gd name="T30" fmla="*/ 298 w 302"/>
                <a:gd name="T31" fmla="*/ 52 h 306"/>
                <a:gd name="T32" fmla="*/ 296 w 302"/>
                <a:gd name="T33" fmla="*/ 47 h 306"/>
                <a:gd name="T34" fmla="*/ 290 w 302"/>
                <a:gd name="T35" fmla="*/ 40 h 306"/>
                <a:gd name="T36" fmla="*/ 284 w 302"/>
                <a:gd name="T37" fmla="*/ 36 h 306"/>
                <a:gd name="T38" fmla="*/ 284 w 302"/>
                <a:gd name="T39" fmla="*/ 13 h 306"/>
                <a:gd name="T40" fmla="*/ 284 w 302"/>
                <a:gd name="T41" fmla="*/ 8 h 306"/>
                <a:gd name="T42" fmla="*/ 281 w 302"/>
                <a:gd name="T43" fmla="*/ 4 h 306"/>
                <a:gd name="T44" fmla="*/ 278 w 302"/>
                <a:gd name="T45" fmla="*/ 2 h 306"/>
                <a:gd name="T46" fmla="*/ 273 w 302"/>
                <a:gd name="T47" fmla="*/ 0 h 306"/>
                <a:gd name="T48" fmla="*/ 30 w 302"/>
                <a:gd name="T49" fmla="*/ 0 h 306"/>
                <a:gd name="T50" fmla="*/ 26 w 302"/>
                <a:gd name="T51" fmla="*/ 2 h 306"/>
                <a:gd name="T52" fmla="*/ 22 w 302"/>
                <a:gd name="T53" fmla="*/ 4 h 306"/>
                <a:gd name="T54" fmla="*/ 20 w 302"/>
                <a:gd name="T55" fmla="*/ 8 h 306"/>
                <a:gd name="T56" fmla="*/ 18 w 302"/>
                <a:gd name="T57" fmla="*/ 13 h 306"/>
                <a:gd name="T58" fmla="*/ 18 w 302"/>
                <a:gd name="T59" fmla="*/ 36 h 306"/>
                <a:gd name="T60" fmla="*/ 12 w 302"/>
                <a:gd name="T61" fmla="*/ 40 h 306"/>
                <a:gd name="T62" fmla="*/ 7 w 302"/>
                <a:gd name="T63" fmla="*/ 47 h 306"/>
                <a:gd name="T64" fmla="*/ 4 w 302"/>
                <a:gd name="T65" fmla="*/ 52 h 306"/>
                <a:gd name="T66" fmla="*/ 2 w 302"/>
                <a:gd name="T67" fmla="*/ 57 h 306"/>
                <a:gd name="T68" fmla="*/ 2 w 302"/>
                <a:gd name="T69" fmla="*/ 63 h 306"/>
                <a:gd name="T70" fmla="*/ 0 w 302"/>
                <a:gd name="T71" fmla="*/ 70 h 306"/>
                <a:gd name="T72" fmla="*/ 2 w 302"/>
                <a:gd name="T73" fmla="*/ 81 h 306"/>
                <a:gd name="T74" fmla="*/ 5 w 302"/>
                <a:gd name="T75" fmla="*/ 94 h 306"/>
                <a:gd name="T76" fmla="*/ 8 w 302"/>
                <a:gd name="T77" fmla="*/ 101 h 306"/>
                <a:gd name="T78" fmla="*/ 11 w 302"/>
                <a:gd name="T79" fmla="*/ 106 h 306"/>
                <a:gd name="T80" fmla="*/ 14 w 302"/>
                <a:gd name="T81" fmla="*/ 111 h 306"/>
                <a:gd name="T82" fmla="*/ 18 w 302"/>
                <a:gd name="T83" fmla="*/ 115 h 306"/>
                <a:gd name="T84" fmla="*/ 21 w 302"/>
                <a:gd name="T85" fmla="*/ 133 h 306"/>
                <a:gd name="T86" fmla="*/ 23 w 302"/>
                <a:gd name="T87" fmla="*/ 149 h 306"/>
                <a:gd name="T88" fmla="*/ 28 w 302"/>
                <a:gd name="T89" fmla="*/ 164 h 306"/>
                <a:gd name="T90" fmla="*/ 34 w 302"/>
                <a:gd name="T91" fmla="*/ 176 h 306"/>
                <a:gd name="T92" fmla="*/ 45 w 302"/>
                <a:gd name="T93" fmla="*/ 196 h 306"/>
                <a:gd name="T94" fmla="*/ 55 w 302"/>
                <a:gd name="T95" fmla="*/ 209 h 306"/>
                <a:gd name="T96" fmla="*/ 55 w 302"/>
                <a:gd name="T97" fmla="*/ 262 h 306"/>
                <a:gd name="T98" fmla="*/ 152 w 302"/>
                <a:gd name="T99" fmla="*/ 306 h 306"/>
                <a:gd name="T100" fmla="*/ 248 w 302"/>
                <a:gd name="T101" fmla="*/ 262 h 306"/>
                <a:gd name="T102" fmla="*/ 248 w 302"/>
                <a:gd name="T103" fmla="*/ 20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2" h="306">
                  <a:moveTo>
                    <a:pt x="248" y="209"/>
                  </a:moveTo>
                  <a:lnTo>
                    <a:pt x="257" y="196"/>
                  </a:lnTo>
                  <a:lnTo>
                    <a:pt x="269" y="176"/>
                  </a:lnTo>
                  <a:lnTo>
                    <a:pt x="274" y="164"/>
                  </a:lnTo>
                  <a:lnTo>
                    <a:pt x="279" y="149"/>
                  </a:lnTo>
                  <a:lnTo>
                    <a:pt x="283" y="133"/>
                  </a:lnTo>
                  <a:lnTo>
                    <a:pt x="284" y="115"/>
                  </a:lnTo>
                  <a:lnTo>
                    <a:pt x="288" y="111"/>
                  </a:lnTo>
                  <a:lnTo>
                    <a:pt x="292" y="106"/>
                  </a:lnTo>
                  <a:lnTo>
                    <a:pt x="296" y="101"/>
                  </a:lnTo>
                  <a:lnTo>
                    <a:pt x="297" y="94"/>
                  </a:lnTo>
                  <a:lnTo>
                    <a:pt x="301" y="81"/>
                  </a:lnTo>
                  <a:lnTo>
                    <a:pt x="302" y="70"/>
                  </a:lnTo>
                  <a:lnTo>
                    <a:pt x="302" y="63"/>
                  </a:lnTo>
                  <a:lnTo>
                    <a:pt x="301" y="57"/>
                  </a:lnTo>
                  <a:lnTo>
                    <a:pt x="298" y="52"/>
                  </a:lnTo>
                  <a:lnTo>
                    <a:pt x="296" y="47"/>
                  </a:lnTo>
                  <a:lnTo>
                    <a:pt x="290" y="40"/>
                  </a:lnTo>
                  <a:lnTo>
                    <a:pt x="284" y="36"/>
                  </a:lnTo>
                  <a:lnTo>
                    <a:pt x="284" y="13"/>
                  </a:lnTo>
                  <a:lnTo>
                    <a:pt x="284" y="8"/>
                  </a:lnTo>
                  <a:lnTo>
                    <a:pt x="281" y="4"/>
                  </a:lnTo>
                  <a:lnTo>
                    <a:pt x="278" y="2"/>
                  </a:lnTo>
                  <a:lnTo>
                    <a:pt x="273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18" y="13"/>
                  </a:lnTo>
                  <a:lnTo>
                    <a:pt x="18" y="36"/>
                  </a:lnTo>
                  <a:lnTo>
                    <a:pt x="12" y="40"/>
                  </a:lnTo>
                  <a:lnTo>
                    <a:pt x="7" y="47"/>
                  </a:lnTo>
                  <a:lnTo>
                    <a:pt x="4" y="52"/>
                  </a:lnTo>
                  <a:lnTo>
                    <a:pt x="2" y="57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2" y="81"/>
                  </a:lnTo>
                  <a:lnTo>
                    <a:pt x="5" y="94"/>
                  </a:lnTo>
                  <a:lnTo>
                    <a:pt x="8" y="101"/>
                  </a:lnTo>
                  <a:lnTo>
                    <a:pt x="11" y="106"/>
                  </a:lnTo>
                  <a:lnTo>
                    <a:pt x="14" y="111"/>
                  </a:lnTo>
                  <a:lnTo>
                    <a:pt x="18" y="115"/>
                  </a:lnTo>
                  <a:lnTo>
                    <a:pt x="21" y="133"/>
                  </a:lnTo>
                  <a:lnTo>
                    <a:pt x="23" y="149"/>
                  </a:lnTo>
                  <a:lnTo>
                    <a:pt x="28" y="164"/>
                  </a:lnTo>
                  <a:lnTo>
                    <a:pt x="34" y="176"/>
                  </a:lnTo>
                  <a:lnTo>
                    <a:pt x="45" y="196"/>
                  </a:lnTo>
                  <a:lnTo>
                    <a:pt x="55" y="209"/>
                  </a:lnTo>
                  <a:lnTo>
                    <a:pt x="55" y="262"/>
                  </a:lnTo>
                  <a:lnTo>
                    <a:pt x="152" y="306"/>
                  </a:lnTo>
                  <a:lnTo>
                    <a:pt x="248" y="262"/>
                  </a:lnTo>
                  <a:lnTo>
                    <a:pt x="248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737">
              <a:extLst>
                <a:ext uri="{FF2B5EF4-FFF2-40B4-BE49-F238E27FC236}">
                  <a16:creationId xmlns:a16="http://schemas.microsoft.com/office/drawing/2014/main" id="{9914F72E-432E-4415-9381-42575CE4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7261225"/>
              <a:ext cx="112712" cy="92075"/>
            </a:xfrm>
            <a:custGeom>
              <a:avLst/>
              <a:gdLst>
                <a:gd name="T0" fmla="*/ 31 w 284"/>
                <a:gd name="T1" fmla="*/ 106 h 230"/>
                <a:gd name="T2" fmla="*/ 26 w 284"/>
                <a:gd name="T3" fmla="*/ 119 h 230"/>
                <a:gd name="T4" fmla="*/ 19 w 284"/>
                <a:gd name="T5" fmla="*/ 136 h 230"/>
                <a:gd name="T6" fmla="*/ 14 w 284"/>
                <a:gd name="T7" fmla="*/ 154 h 230"/>
                <a:gd name="T8" fmla="*/ 10 w 284"/>
                <a:gd name="T9" fmla="*/ 172 h 230"/>
                <a:gd name="T10" fmla="*/ 2 w 284"/>
                <a:gd name="T11" fmla="*/ 201 h 230"/>
                <a:gd name="T12" fmla="*/ 0 w 284"/>
                <a:gd name="T13" fmla="*/ 215 h 230"/>
                <a:gd name="T14" fmla="*/ 0 w 284"/>
                <a:gd name="T15" fmla="*/ 221 h 230"/>
                <a:gd name="T16" fmla="*/ 2 w 284"/>
                <a:gd name="T17" fmla="*/ 226 h 230"/>
                <a:gd name="T18" fmla="*/ 6 w 284"/>
                <a:gd name="T19" fmla="*/ 228 h 230"/>
                <a:gd name="T20" fmla="*/ 11 w 284"/>
                <a:gd name="T21" fmla="*/ 230 h 230"/>
                <a:gd name="T22" fmla="*/ 284 w 284"/>
                <a:gd name="T23" fmla="*/ 230 h 230"/>
                <a:gd name="T24" fmla="*/ 207 w 284"/>
                <a:gd name="T25" fmla="*/ 0 h 230"/>
                <a:gd name="T26" fmla="*/ 173 w 284"/>
                <a:gd name="T27" fmla="*/ 13 h 230"/>
                <a:gd name="T28" fmla="*/ 141 w 284"/>
                <a:gd name="T29" fmla="*/ 25 h 230"/>
                <a:gd name="T30" fmla="*/ 113 w 284"/>
                <a:gd name="T31" fmla="*/ 37 h 230"/>
                <a:gd name="T32" fmla="*/ 89 w 284"/>
                <a:gd name="T33" fmla="*/ 48 h 230"/>
                <a:gd name="T34" fmla="*/ 77 w 284"/>
                <a:gd name="T35" fmla="*/ 55 h 230"/>
                <a:gd name="T36" fmla="*/ 67 w 284"/>
                <a:gd name="T37" fmla="*/ 61 h 230"/>
                <a:gd name="T38" fmla="*/ 58 w 284"/>
                <a:gd name="T39" fmla="*/ 68 h 230"/>
                <a:gd name="T40" fmla="*/ 50 w 284"/>
                <a:gd name="T41" fmla="*/ 75 h 230"/>
                <a:gd name="T42" fmla="*/ 44 w 284"/>
                <a:gd name="T43" fmla="*/ 82 h 230"/>
                <a:gd name="T44" fmla="*/ 38 w 284"/>
                <a:gd name="T45" fmla="*/ 90 h 230"/>
                <a:gd name="T46" fmla="*/ 33 w 284"/>
                <a:gd name="T47" fmla="*/ 97 h 230"/>
                <a:gd name="T48" fmla="*/ 31 w 284"/>
                <a:gd name="T49" fmla="*/ 1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230">
                  <a:moveTo>
                    <a:pt x="31" y="106"/>
                  </a:moveTo>
                  <a:lnTo>
                    <a:pt x="26" y="119"/>
                  </a:lnTo>
                  <a:lnTo>
                    <a:pt x="19" y="136"/>
                  </a:lnTo>
                  <a:lnTo>
                    <a:pt x="14" y="154"/>
                  </a:lnTo>
                  <a:lnTo>
                    <a:pt x="10" y="172"/>
                  </a:lnTo>
                  <a:lnTo>
                    <a:pt x="2" y="201"/>
                  </a:lnTo>
                  <a:lnTo>
                    <a:pt x="0" y="215"/>
                  </a:lnTo>
                  <a:lnTo>
                    <a:pt x="0" y="221"/>
                  </a:lnTo>
                  <a:lnTo>
                    <a:pt x="2" y="226"/>
                  </a:lnTo>
                  <a:lnTo>
                    <a:pt x="6" y="228"/>
                  </a:lnTo>
                  <a:lnTo>
                    <a:pt x="11" y="230"/>
                  </a:lnTo>
                  <a:lnTo>
                    <a:pt x="284" y="230"/>
                  </a:lnTo>
                  <a:lnTo>
                    <a:pt x="207" y="0"/>
                  </a:lnTo>
                  <a:lnTo>
                    <a:pt x="173" y="13"/>
                  </a:lnTo>
                  <a:lnTo>
                    <a:pt x="141" y="25"/>
                  </a:lnTo>
                  <a:lnTo>
                    <a:pt x="113" y="37"/>
                  </a:lnTo>
                  <a:lnTo>
                    <a:pt x="89" y="48"/>
                  </a:lnTo>
                  <a:lnTo>
                    <a:pt x="77" y="55"/>
                  </a:lnTo>
                  <a:lnTo>
                    <a:pt x="67" y="61"/>
                  </a:lnTo>
                  <a:lnTo>
                    <a:pt x="58" y="68"/>
                  </a:lnTo>
                  <a:lnTo>
                    <a:pt x="50" y="75"/>
                  </a:lnTo>
                  <a:lnTo>
                    <a:pt x="44" y="82"/>
                  </a:lnTo>
                  <a:lnTo>
                    <a:pt x="38" y="90"/>
                  </a:lnTo>
                  <a:lnTo>
                    <a:pt x="33" y="97"/>
                  </a:lnTo>
                  <a:lnTo>
                    <a:pt x="3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38">
              <a:extLst>
                <a:ext uri="{FF2B5EF4-FFF2-40B4-BE49-F238E27FC236}">
                  <a16:creationId xmlns:a16="http://schemas.microsoft.com/office/drawing/2014/main" id="{4A8B5954-E13A-43DC-A82A-2EE25BD1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7067550"/>
              <a:ext cx="166687" cy="71438"/>
            </a:xfrm>
            <a:custGeom>
              <a:avLst/>
              <a:gdLst>
                <a:gd name="T0" fmla="*/ 12 w 418"/>
                <a:gd name="T1" fmla="*/ 179 h 179"/>
                <a:gd name="T2" fmla="*/ 69 w 418"/>
                <a:gd name="T3" fmla="*/ 179 h 179"/>
                <a:gd name="T4" fmla="*/ 69 w 418"/>
                <a:gd name="T5" fmla="*/ 179 h 179"/>
                <a:gd name="T6" fmla="*/ 69 w 418"/>
                <a:gd name="T7" fmla="*/ 179 h 179"/>
                <a:gd name="T8" fmla="*/ 69 w 418"/>
                <a:gd name="T9" fmla="*/ 179 h 179"/>
                <a:gd name="T10" fmla="*/ 69 w 418"/>
                <a:gd name="T11" fmla="*/ 179 h 179"/>
                <a:gd name="T12" fmla="*/ 406 w 418"/>
                <a:gd name="T13" fmla="*/ 179 h 179"/>
                <a:gd name="T14" fmla="*/ 411 w 418"/>
                <a:gd name="T15" fmla="*/ 178 h 179"/>
                <a:gd name="T16" fmla="*/ 415 w 418"/>
                <a:gd name="T17" fmla="*/ 175 h 179"/>
                <a:gd name="T18" fmla="*/ 418 w 418"/>
                <a:gd name="T19" fmla="*/ 171 h 179"/>
                <a:gd name="T20" fmla="*/ 418 w 418"/>
                <a:gd name="T21" fmla="*/ 167 h 179"/>
                <a:gd name="T22" fmla="*/ 418 w 418"/>
                <a:gd name="T23" fmla="*/ 162 h 179"/>
                <a:gd name="T24" fmla="*/ 415 w 418"/>
                <a:gd name="T25" fmla="*/ 158 h 179"/>
                <a:gd name="T26" fmla="*/ 411 w 418"/>
                <a:gd name="T27" fmla="*/ 156 h 179"/>
                <a:gd name="T28" fmla="*/ 406 w 418"/>
                <a:gd name="T29" fmla="*/ 155 h 179"/>
                <a:gd name="T30" fmla="*/ 357 w 418"/>
                <a:gd name="T31" fmla="*/ 155 h 179"/>
                <a:gd name="T32" fmla="*/ 296 w 418"/>
                <a:gd name="T33" fmla="*/ 8 h 179"/>
                <a:gd name="T34" fmla="*/ 293 w 418"/>
                <a:gd name="T35" fmla="*/ 3 h 179"/>
                <a:gd name="T36" fmla="*/ 289 w 418"/>
                <a:gd name="T37" fmla="*/ 0 h 179"/>
                <a:gd name="T38" fmla="*/ 284 w 418"/>
                <a:gd name="T39" fmla="*/ 0 h 179"/>
                <a:gd name="T40" fmla="*/ 279 w 418"/>
                <a:gd name="T41" fmla="*/ 2 h 179"/>
                <a:gd name="T42" fmla="*/ 242 w 418"/>
                <a:gd name="T43" fmla="*/ 24 h 179"/>
                <a:gd name="T44" fmla="*/ 235 w 418"/>
                <a:gd name="T45" fmla="*/ 27 h 179"/>
                <a:gd name="T46" fmla="*/ 226 w 418"/>
                <a:gd name="T47" fmla="*/ 30 h 179"/>
                <a:gd name="T48" fmla="*/ 219 w 418"/>
                <a:gd name="T49" fmla="*/ 31 h 179"/>
                <a:gd name="T50" fmla="*/ 210 w 418"/>
                <a:gd name="T51" fmla="*/ 33 h 179"/>
                <a:gd name="T52" fmla="*/ 201 w 418"/>
                <a:gd name="T53" fmla="*/ 31 h 179"/>
                <a:gd name="T54" fmla="*/ 192 w 418"/>
                <a:gd name="T55" fmla="*/ 30 h 179"/>
                <a:gd name="T56" fmla="*/ 184 w 418"/>
                <a:gd name="T57" fmla="*/ 27 h 179"/>
                <a:gd name="T58" fmla="*/ 176 w 418"/>
                <a:gd name="T59" fmla="*/ 24 h 179"/>
                <a:gd name="T60" fmla="*/ 139 w 418"/>
                <a:gd name="T61" fmla="*/ 2 h 179"/>
                <a:gd name="T62" fmla="*/ 135 w 418"/>
                <a:gd name="T63" fmla="*/ 0 h 179"/>
                <a:gd name="T64" fmla="*/ 130 w 418"/>
                <a:gd name="T65" fmla="*/ 0 h 179"/>
                <a:gd name="T66" fmla="*/ 125 w 418"/>
                <a:gd name="T67" fmla="*/ 3 h 179"/>
                <a:gd name="T68" fmla="*/ 122 w 418"/>
                <a:gd name="T69" fmla="*/ 8 h 179"/>
                <a:gd name="T70" fmla="*/ 61 w 418"/>
                <a:gd name="T71" fmla="*/ 155 h 179"/>
                <a:gd name="T72" fmla="*/ 12 w 418"/>
                <a:gd name="T73" fmla="*/ 155 h 179"/>
                <a:gd name="T74" fmla="*/ 8 w 418"/>
                <a:gd name="T75" fmla="*/ 156 h 179"/>
                <a:gd name="T76" fmla="*/ 4 w 418"/>
                <a:gd name="T77" fmla="*/ 158 h 179"/>
                <a:gd name="T78" fmla="*/ 2 w 418"/>
                <a:gd name="T79" fmla="*/ 162 h 179"/>
                <a:gd name="T80" fmla="*/ 0 w 418"/>
                <a:gd name="T81" fmla="*/ 167 h 179"/>
                <a:gd name="T82" fmla="*/ 2 w 418"/>
                <a:gd name="T83" fmla="*/ 171 h 179"/>
                <a:gd name="T84" fmla="*/ 4 w 418"/>
                <a:gd name="T85" fmla="*/ 175 h 179"/>
                <a:gd name="T86" fmla="*/ 8 w 418"/>
                <a:gd name="T87" fmla="*/ 178 h 179"/>
                <a:gd name="T88" fmla="*/ 12 w 418"/>
                <a:gd name="T8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8" h="179">
                  <a:moveTo>
                    <a:pt x="12" y="179"/>
                  </a:move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406" y="179"/>
                  </a:lnTo>
                  <a:lnTo>
                    <a:pt x="411" y="178"/>
                  </a:lnTo>
                  <a:lnTo>
                    <a:pt x="415" y="175"/>
                  </a:lnTo>
                  <a:lnTo>
                    <a:pt x="418" y="171"/>
                  </a:lnTo>
                  <a:lnTo>
                    <a:pt x="418" y="167"/>
                  </a:lnTo>
                  <a:lnTo>
                    <a:pt x="418" y="162"/>
                  </a:lnTo>
                  <a:lnTo>
                    <a:pt x="415" y="158"/>
                  </a:lnTo>
                  <a:lnTo>
                    <a:pt x="411" y="156"/>
                  </a:lnTo>
                  <a:lnTo>
                    <a:pt x="406" y="155"/>
                  </a:lnTo>
                  <a:lnTo>
                    <a:pt x="357" y="155"/>
                  </a:lnTo>
                  <a:lnTo>
                    <a:pt x="296" y="8"/>
                  </a:lnTo>
                  <a:lnTo>
                    <a:pt x="293" y="3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79" y="2"/>
                  </a:lnTo>
                  <a:lnTo>
                    <a:pt x="242" y="24"/>
                  </a:lnTo>
                  <a:lnTo>
                    <a:pt x="235" y="27"/>
                  </a:lnTo>
                  <a:lnTo>
                    <a:pt x="226" y="30"/>
                  </a:lnTo>
                  <a:lnTo>
                    <a:pt x="219" y="31"/>
                  </a:lnTo>
                  <a:lnTo>
                    <a:pt x="210" y="33"/>
                  </a:lnTo>
                  <a:lnTo>
                    <a:pt x="201" y="31"/>
                  </a:lnTo>
                  <a:lnTo>
                    <a:pt x="192" y="30"/>
                  </a:lnTo>
                  <a:lnTo>
                    <a:pt x="184" y="27"/>
                  </a:lnTo>
                  <a:lnTo>
                    <a:pt x="176" y="24"/>
                  </a:lnTo>
                  <a:lnTo>
                    <a:pt x="139" y="2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3"/>
                  </a:lnTo>
                  <a:lnTo>
                    <a:pt x="122" y="8"/>
                  </a:lnTo>
                  <a:lnTo>
                    <a:pt x="61" y="155"/>
                  </a:lnTo>
                  <a:lnTo>
                    <a:pt x="12" y="155"/>
                  </a:lnTo>
                  <a:lnTo>
                    <a:pt x="8" y="156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0" y="167"/>
                  </a:lnTo>
                  <a:lnTo>
                    <a:pt x="2" y="171"/>
                  </a:lnTo>
                  <a:lnTo>
                    <a:pt x="4" y="175"/>
                  </a:lnTo>
                  <a:lnTo>
                    <a:pt x="8" y="178"/>
                  </a:lnTo>
                  <a:lnTo>
                    <a:pt x="12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739">
              <a:extLst>
                <a:ext uri="{FF2B5EF4-FFF2-40B4-BE49-F238E27FC236}">
                  <a16:creationId xmlns:a16="http://schemas.microsoft.com/office/drawing/2014/main" id="{9671B333-C075-48D3-8FFF-587DD3693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7253288"/>
              <a:ext cx="44450" cy="44450"/>
            </a:xfrm>
            <a:custGeom>
              <a:avLst/>
              <a:gdLst>
                <a:gd name="T0" fmla="*/ 0 w 113"/>
                <a:gd name="T1" fmla="*/ 44 h 111"/>
                <a:gd name="T2" fmla="*/ 77 w 113"/>
                <a:gd name="T3" fmla="*/ 111 h 111"/>
                <a:gd name="T4" fmla="*/ 113 w 113"/>
                <a:gd name="T5" fmla="*/ 9 h 111"/>
                <a:gd name="T6" fmla="*/ 97 w 113"/>
                <a:gd name="T7" fmla="*/ 0 h 111"/>
                <a:gd name="T8" fmla="*/ 0 w 113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0" y="44"/>
                  </a:moveTo>
                  <a:lnTo>
                    <a:pt x="77" y="111"/>
                  </a:lnTo>
                  <a:lnTo>
                    <a:pt x="113" y="9"/>
                  </a:lnTo>
                  <a:lnTo>
                    <a:pt x="97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35C98EC9-25F6-44D7-A34B-596C461742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975516"/>
                  </p:ext>
                </p:extLst>
              </p:nvPr>
            </p:nvGraphicFramePr>
            <p:xfrm>
              <a:off x="-1062182" y="2188699"/>
              <a:ext cx="3048000" cy="1714500"/>
            </p:xfrm>
            <a:graphic>
              <a:graphicData uri="http://schemas.microsoft.com/office/powerpoint/2016/slidezoom">
                <pslz:sldZm>
                  <pslz:sldZmObj sldId="264" cId="3798771168">
                    <pslz:zmPr id="{584E859C-2709-4637-AD9E-E1D2C184775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5C98EC9-25F6-44D7-A34B-596C46174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62182" y="218869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13-May-20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730</Words>
  <Application>Microsoft Office PowerPoint</Application>
  <PresentationFormat>Widescreen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95</cp:revision>
  <dcterms:created xsi:type="dcterms:W3CDTF">2018-05-07T03:42:01Z</dcterms:created>
  <dcterms:modified xsi:type="dcterms:W3CDTF">2020-05-13T09:11:27Z</dcterms:modified>
  <cp:category/>
</cp:coreProperties>
</file>